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6" r:id="rId6"/>
    <p:sldId id="267" r:id="rId7"/>
    <p:sldId id="268" r:id="rId8"/>
    <p:sldId id="269" r:id="rId9"/>
    <p:sldId id="270" r:id="rId10"/>
    <p:sldId id="271" r:id="rId11"/>
    <p:sldId id="278" r:id="rId12"/>
    <p:sldId id="272" r:id="rId13"/>
    <p:sldId id="273" r:id="rId14"/>
    <p:sldId id="260" r:id="rId15"/>
    <p:sldId id="274" r:id="rId16"/>
    <p:sldId id="275" r:id="rId17"/>
    <p:sldId id="276" r:id="rId18"/>
    <p:sldId id="265" r:id="rId19"/>
    <p:sldId id="261" r:id="rId20"/>
    <p:sldId id="277" r:id="rId21"/>
    <p:sldId id="25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ёна" initials="А" lastIdx="1" clrIdx="0">
    <p:extLst>
      <p:ext uri="{19B8F6BF-5375-455C-9EA6-DF929625EA0E}">
        <p15:presenceInfo xmlns:p15="http://schemas.microsoft.com/office/powerpoint/2012/main" userId="Алё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DFA28-87F8-40C8-9560-6BEF5C9E4EF3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D9D00-239E-429E-BB5A-45485F732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352" y="1945162"/>
            <a:ext cx="7772400" cy="1470025"/>
          </a:xfrm>
        </p:spPr>
        <p:txBody>
          <a:bodyPr/>
          <a:lstStyle/>
          <a:p>
            <a:r>
              <a:rPr lang="ru-RU" b="1" dirty="0">
                <a:solidFill>
                  <a:srgbClr val="FFC000"/>
                </a:solidFill>
              </a:rPr>
              <a:t>«Зимняя сказка – 2022»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25D88A-C19D-43FC-A4E2-3C85D1D01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84" y="836712"/>
            <a:ext cx="7376864" cy="694928"/>
          </a:xfrm>
        </p:spPr>
        <p:txBody>
          <a:bodyPr/>
          <a:lstStyle/>
          <a:p>
            <a:r>
              <a:rPr lang="ru-RU" b="1" dirty="0">
                <a:solidFill>
                  <a:srgbClr val="FFC000"/>
                </a:solidFill>
              </a:rPr>
              <a:t>МАДОУ Зайковский детский сад №4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A802046-36FB-4131-8C30-06439016470B}"/>
              </a:ext>
            </a:extLst>
          </p:cNvPr>
          <p:cNvSpPr txBox="1">
            <a:spLocks/>
          </p:cNvSpPr>
          <p:nvPr/>
        </p:nvSpPr>
        <p:spPr>
          <a:xfrm>
            <a:off x="251520" y="2886935"/>
            <a:ext cx="8568952" cy="1883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96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latin typeface="Monotype Corsiva" panose="03010101010201010101" pitchFamily="66" charset="0"/>
              </a:rPr>
              <a:t>«Веселый зоопарк»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AE2A62A0-DE73-4160-A57E-8AE46EEDCEE3}"/>
              </a:ext>
            </a:extLst>
          </p:cNvPr>
          <p:cNvSpPr txBox="1">
            <a:spLocks/>
          </p:cNvSpPr>
          <p:nvPr/>
        </p:nvSpPr>
        <p:spPr>
          <a:xfrm>
            <a:off x="3347864" y="4899025"/>
            <a:ext cx="5472608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 dirty="0">
                <a:solidFill>
                  <a:srgbClr val="002060"/>
                </a:solidFill>
              </a:rPr>
              <a:t>Автор стихотворения: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Воспитатель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Кулакова Светлана Петровна</a:t>
            </a:r>
          </a:p>
          <a:p>
            <a:endParaRPr lang="ru-RU" sz="2400" b="1" i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5CF58-5C2E-4C3A-9110-317E0B98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1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Рядом белочка лесная,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С ней корзиночка большая.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С белкой можно поиграть –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В корзиночку снежки метать!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4D390F54-99B9-41B3-B309-6E206CE0E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" t="8031" r="7176"/>
          <a:stretch/>
        </p:blipFill>
        <p:spPr>
          <a:xfrm>
            <a:off x="1331640" y="2132856"/>
            <a:ext cx="5328592" cy="4278098"/>
          </a:xfrm>
          <a:ln w="76200">
            <a:solidFill>
              <a:srgbClr val="00B0F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AC30FF-41B3-4A77-A3B1-16339A5903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013176"/>
            <a:ext cx="1650390" cy="118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00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1F6DC-0901-4C6B-9FEB-D1066CC9C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146251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С белочкою поиграл,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Осьминога увидал.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На своих двух лапках смог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Перепрыгнуть восемь ног.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65C1B60-343E-46DC-A30D-CE21C7439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132856"/>
            <a:ext cx="5760640" cy="4308959"/>
          </a:xfrm>
          <a:ln w="76200">
            <a:solidFill>
              <a:srgbClr val="00B0F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31D41D-804A-49CA-8584-72A7A85D83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568" y="5013176"/>
            <a:ext cx="1650390" cy="118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87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20741-6650-48FA-B709-C254A6D27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А какой стоит жираф!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У него веселый нрав.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Под жирафа лазить можно,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Но, конечно, осторожно.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CAB495E-FC23-4A34-8F90-C182B2465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6" t="8782" r="17098" b="5003"/>
          <a:stretch/>
        </p:blipFill>
        <p:spPr>
          <a:xfrm>
            <a:off x="971600" y="2263859"/>
            <a:ext cx="4536504" cy="4274782"/>
          </a:xfrm>
          <a:ln w="76200">
            <a:solidFill>
              <a:srgbClr val="00B0F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E5A727-ABD8-40D4-A172-9C85297073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5" r="27134"/>
          <a:stretch/>
        </p:blipFill>
        <p:spPr>
          <a:xfrm>
            <a:off x="6048752" y="2348880"/>
            <a:ext cx="2232248" cy="3002519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FD40AA-ED5E-4AC2-A91B-EE22A929F0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026" y="5349535"/>
            <a:ext cx="1650390" cy="118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25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26980-0E18-41DF-909E-0F4133A4A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Мышка сыром «угощает»,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В него, кто хочет, проползает.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Ну и я не оробел,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Но не полз, а пролетел.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542874F-4105-4B0D-9B54-2F568151A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8" r="10574"/>
          <a:stretch/>
        </p:blipFill>
        <p:spPr>
          <a:xfrm>
            <a:off x="457200" y="2204864"/>
            <a:ext cx="5772005" cy="4381945"/>
          </a:xfrm>
          <a:ln w="76200">
            <a:solidFill>
              <a:srgbClr val="00B0F0"/>
            </a:solidFill>
          </a:ln>
        </p:spPr>
      </p:pic>
      <p:pic>
        <p:nvPicPr>
          <p:cNvPr id="6" name="Объект 6">
            <a:extLst>
              <a:ext uri="{FF2B5EF4-FFF2-40B4-BE49-F238E27FC236}">
                <a16:creationId xmlns:a16="http://schemas.microsoft.com/office/drawing/2014/main" id="{001D8351-FBE2-445F-95E4-B39735AA1E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5" t="29758" r="44935" b="31207"/>
          <a:stretch/>
        </p:blipFill>
        <p:spPr>
          <a:xfrm>
            <a:off x="5885087" y="3429000"/>
            <a:ext cx="2846434" cy="3024336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2C4982-BE11-4E1E-8784-87E29BA15D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343965"/>
            <a:ext cx="1650390" cy="118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17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F2305-BE5E-4247-A8DB-15E49B4F0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44016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В лабиринте – просто класс!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Я бродил там целый час!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Заблудился и взлетел,</a:t>
            </a:r>
            <a:br>
              <a:rPr lang="ru-RU" sz="2800" b="1" dirty="0">
                <a:solidFill>
                  <a:srgbClr val="FFC000"/>
                </a:solidFill>
              </a:rPr>
            </a:br>
            <a:endParaRPr lang="ru-RU" sz="2800" b="1" dirty="0">
              <a:solidFill>
                <a:srgbClr val="FFC000"/>
              </a:solidFill>
            </a:endParaRP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9284A346-409E-48DE-9517-03FAC77D7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75"/>
          <a:stretch/>
        </p:blipFill>
        <p:spPr>
          <a:xfrm>
            <a:off x="457200" y="1988840"/>
            <a:ext cx="8265274" cy="4032448"/>
          </a:xfrm>
          <a:ln w="76200">
            <a:solidFill>
              <a:srgbClr val="00B0F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6B8CEE3-32D0-4A19-9BAC-D1C5C0A18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426735"/>
            <a:ext cx="1650390" cy="118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66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AC5F9F-CEC6-4A15-846E-88FDB6DAB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Отдохнуть на крепость сел!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87F2C30-C738-4227-9BED-76ED0D3F3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6" r="21438" b="23000"/>
          <a:stretch/>
        </p:blipFill>
        <p:spPr>
          <a:xfrm>
            <a:off x="611560" y="1124744"/>
            <a:ext cx="7799131" cy="4016857"/>
          </a:xfrm>
          <a:ln w="76200">
            <a:solidFill>
              <a:srgbClr val="00B0F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A0513E-2AC9-4705-92B6-593C1C4706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10" y="5013176"/>
            <a:ext cx="1650390" cy="1189106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8A31618-0321-4036-9536-510CE44F3CA7}"/>
              </a:ext>
            </a:extLst>
          </p:cNvPr>
          <p:cNvSpPr txBox="1">
            <a:spLocks/>
          </p:cNvSpPr>
          <p:nvPr/>
        </p:nvSpPr>
        <p:spPr>
          <a:xfrm>
            <a:off x="457200" y="5229200"/>
            <a:ext cx="647326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C000"/>
                </a:solidFill>
              </a:rPr>
              <a:t>Не пришлось мне отдыхать –</a:t>
            </a:r>
          </a:p>
          <a:p>
            <a:r>
              <a:rPr lang="ru-RU" sz="2800" b="1" dirty="0">
                <a:solidFill>
                  <a:srgbClr val="FFC000"/>
                </a:solidFill>
              </a:rPr>
              <a:t>Дети вышли погулять!..</a:t>
            </a:r>
          </a:p>
        </p:txBody>
      </p:sp>
    </p:spTree>
    <p:extLst>
      <p:ext uri="{BB962C8B-B14F-4D97-AF65-F5344CB8AC3E}">
        <p14:creationId xmlns:p14="http://schemas.microsoft.com/office/powerpoint/2010/main" val="1487029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DC6C6E-447E-4BB2-9856-BA81F8D9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213198"/>
            <a:ext cx="6472484" cy="2057399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Начались тут шум, веселье,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Все с хорошим настроеньем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Здесь резвятся и играют,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И здоровье укрепляют.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C0F4B3D-E4F4-44D3-ABC2-56981E47A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19464" r="10903"/>
          <a:stretch/>
        </p:blipFill>
        <p:spPr>
          <a:xfrm>
            <a:off x="368296" y="2348880"/>
            <a:ext cx="4624742" cy="3392798"/>
          </a:xfrm>
          <a:ln w="76200">
            <a:solidFill>
              <a:srgbClr val="00B0F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DDFAEB-BB09-45A1-944A-A905F43725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t="16273" r="6297" b="18775"/>
          <a:stretch/>
        </p:blipFill>
        <p:spPr>
          <a:xfrm>
            <a:off x="4382867" y="4124313"/>
            <a:ext cx="4384245" cy="2429963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AFCEF6-CA2E-4E4F-A743-D1D7CB6A7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793" y="5372045"/>
            <a:ext cx="1650390" cy="1189106"/>
          </a:xfrm>
          <a:prstGeom prst="rect">
            <a:avLst/>
          </a:prstGeom>
        </p:spPr>
      </p:pic>
      <p:pic>
        <p:nvPicPr>
          <p:cNvPr id="9" name="Объект 25">
            <a:extLst>
              <a:ext uri="{FF2B5EF4-FFF2-40B4-BE49-F238E27FC236}">
                <a16:creationId xmlns:a16="http://schemas.microsoft.com/office/drawing/2014/main" id="{64484BBD-8BD8-4D8F-BDAE-3E10B718BF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"/>
          <a:stretch/>
        </p:blipFill>
        <p:spPr>
          <a:xfrm>
            <a:off x="5469854" y="1340768"/>
            <a:ext cx="3273973" cy="2585804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059340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B09CC4C-9DA7-4E2A-9E73-8D0653A08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2" b="27005"/>
          <a:stretch/>
        </p:blipFill>
        <p:spPr>
          <a:xfrm>
            <a:off x="467544" y="404663"/>
            <a:ext cx="4439862" cy="2736155"/>
          </a:xfrm>
          <a:ln w="76200">
            <a:solidFill>
              <a:srgbClr val="00B0F0"/>
            </a:solidFill>
          </a:ln>
        </p:spPr>
      </p:pic>
      <p:pic>
        <p:nvPicPr>
          <p:cNvPr id="9" name="Объект 21">
            <a:extLst>
              <a:ext uri="{FF2B5EF4-FFF2-40B4-BE49-F238E27FC236}">
                <a16:creationId xmlns:a16="http://schemas.microsoft.com/office/drawing/2014/main" id="{3AE2DEF1-FF6F-45EA-96FB-062235A0FA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r="20249"/>
          <a:stretch/>
        </p:blipFill>
        <p:spPr>
          <a:xfrm>
            <a:off x="899592" y="3305834"/>
            <a:ext cx="2890792" cy="3079605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1D4BAB-EBE8-4FA0-AD80-3A1164F670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432016"/>
            <a:ext cx="3966770" cy="2967144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12" name="Объект 7">
            <a:extLst>
              <a:ext uri="{FF2B5EF4-FFF2-40B4-BE49-F238E27FC236}">
                <a16:creationId xmlns:a16="http://schemas.microsoft.com/office/drawing/2014/main" id="{E7FE6CC9-DCC4-47FC-811A-335FF7BA38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770" y="489072"/>
            <a:ext cx="3485686" cy="2607293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91706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Объект 11">
            <a:extLst>
              <a:ext uri="{FF2B5EF4-FFF2-40B4-BE49-F238E27FC236}">
                <a16:creationId xmlns:a16="http://schemas.microsoft.com/office/drawing/2014/main" id="{2725EA4A-CC22-4C6E-B5DD-6D72159F18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" r="14299" b="7090"/>
          <a:stretch/>
        </p:blipFill>
        <p:spPr>
          <a:xfrm>
            <a:off x="4899374" y="419805"/>
            <a:ext cx="3779458" cy="3075483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31" name="Объект 17">
            <a:extLst>
              <a:ext uri="{FF2B5EF4-FFF2-40B4-BE49-F238E27FC236}">
                <a16:creationId xmlns:a16="http://schemas.microsoft.com/office/drawing/2014/main" id="{D6423467-38FD-4306-8C56-5A30F6A1E6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9805"/>
            <a:ext cx="4176464" cy="3123996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19988F36-31B0-4635-B107-8C5197A0A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189648"/>
            <a:ext cx="4032448" cy="193508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Я ж на кормушку полетел,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Что недалёко приглядел… </a:t>
            </a:r>
          </a:p>
        </p:txBody>
      </p:sp>
      <p:pic>
        <p:nvPicPr>
          <p:cNvPr id="33" name="Объект 15">
            <a:extLst>
              <a:ext uri="{FF2B5EF4-FFF2-40B4-BE49-F238E27FC236}">
                <a16:creationId xmlns:a16="http://schemas.microsoft.com/office/drawing/2014/main" id="{0CC825CB-2DDD-4DA8-A87A-F5F9E76BD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9"/>
          <a:stretch/>
        </p:blipFill>
        <p:spPr>
          <a:xfrm>
            <a:off x="5508104" y="3142854"/>
            <a:ext cx="2808312" cy="3267877"/>
          </a:xfrm>
          <a:ln w="76200">
            <a:solidFill>
              <a:srgbClr val="00B0F0"/>
            </a:solidFill>
          </a:ln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2055A12-B46E-4BC7-BC8D-F9BE7051C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5226" y="5373216"/>
            <a:ext cx="1650390" cy="118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97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E52929-7118-4134-BC64-D799A0B9B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08" y="332656"/>
            <a:ext cx="5760640" cy="185821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Да, забыл еще сказать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Зоопарк тот где искать,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Зайковский четвертый сад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постарался для ребят!</a:t>
            </a:r>
          </a:p>
        </p:txBody>
      </p:sp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B4A7D08C-EFA4-4D38-8458-ACB7EE0E6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4" y="3439368"/>
            <a:ext cx="4125636" cy="3085976"/>
          </a:xfrm>
          <a:ln w="76200">
            <a:solidFill>
              <a:srgbClr val="00B0F0"/>
            </a:solidFill>
          </a:ln>
        </p:spPr>
      </p:pic>
      <p:pic>
        <p:nvPicPr>
          <p:cNvPr id="21" name="Объект 4">
            <a:extLst>
              <a:ext uri="{FF2B5EF4-FFF2-40B4-BE49-F238E27FC236}">
                <a16:creationId xmlns:a16="http://schemas.microsoft.com/office/drawing/2014/main" id="{93A7FA06-48D6-4133-8166-441D0F5E87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0" r="46883" b="7484"/>
          <a:stretch/>
        </p:blipFill>
        <p:spPr>
          <a:xfrm rot="5400000">
            <a:off x="376081" y="568135"/>
            <a:ext cx="2919229" cy="2448272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22" name="Объект 12">
            <a:extLst>
              <a:ext uri="{FF2B5EF4-FFF2-40B4-BE49-F238E27FC236}">
                <a16:creationId xmlns:a16="http://schemas.microsoft.com/office/drawing/2014/main" id="{C4B34BB2-1877-4856-B754-861E64405A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6" b="5498"/>
          <a:stretch/>
        </p:blipFill>
        <p:spPr>
          <a:xfrm>
            <a:off x="4932040" y="2420888"/>
            <a:ext cx="3981865" cy="2606278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6A8B8CD-BCF1-4C2C-A37C-FABF83EA3B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58" y="5341030"/>
            <a:ext cx="1650390" cy="118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90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A28D8-D91A-4179-810B-892A67B67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207424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Воробей, воробей,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Не боишься ты людей.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Не летишь ты на юг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От холодных зимних вьюг.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4564E6DF-14CD-4AFD-BD32-89CE17367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18048" r="26694" b="15989"/>
          <a:stretch/>
        </p:blipFill>
        <p:spPr>
          <a:xfrm>
            <a:off x="755576" y="2243860"/>
            <a:ext cx="3207082" cy="2838936"/>
          </a:xfrm>
          <a:ln w="76200">
            <a:solidFill>
              <a:srgbClr val="00B0F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74D396-4334-4749-9EBF-9CEE6D68A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3" r="10779"/>
          <a:stretch/>
        </p:blipFill>
        <p:spPr>
          <a:xfrm>
            <a:off x="5132120" y="2276468"/>
            <a:ext cx="3537128" cy="3567747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8D8306E5-A029-417F-B4D2-1FB2AB523FBB}"/>
              </a:ext>
            </a:extLst>
          </p:cNvPr>
          <p:cNvSpPr txBox="1">
            <a:spLocks/>
          </p:cNvSpPr>
          <p:nvPr/>
        </p:nvSpPr>
        <p:spPr>
          <a:xfrm>
            <a:off x="451064" y="5010816"/>
            <a:ext cx="48965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C000"/>
                </a:solidFill>
              </a:rPr>
              <a:t>- Побывал где, воробей?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- В зоопарке у зверей!</a:t>
            </a:r>
          </a:p>
        </p:txBody>
      </p:sp>
    </p:spTree>
    <p:extLst>
      <p:ext uri="{BB962C8B-B14F-4D97-AF65-F5344CB8AC3E}">
        <p14:creationId xmlns:p14="http://schemas.microsoft.com/office/powerpoint/2010/main" val="2452025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7EBF1A-4E1B-4C87-8ADD-0159316CD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749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Приходите, приезжайте,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В зоопарке побывайте!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E4B204D-5C78-4816-A59A-4299F25E3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7" y="1691861"/>
            <a:ext cx="3816424" cy="2854686"/>
          </a:xfrm>
          <a:ln w="76200">
            <a:solidFill>
              <a:srgbClr val="00B0F0"/>
            </a:solidFill>
          </a:ln>
        </p:spPr>
      </p:pic>
      <p:pic>
        <p:nvPicPr>
          <p:cNvPr id="6" name="Объект 8">
            <a:extLst>
              <a:ext uri="{FF2B5EF4-FFF2-40B4-BE49-F238E27FC236}">
                <a16:creationId xmlns:a16="http://schemas.microsoft.com/office/drawing/2014/main" id="{B9A6ED9F-57DE-4425-A5B8-5027DF73CE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691861"/>
            <a:ext cx="4368847" cy="3267898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AE8EDE-1B40-4CDB-83F6-4024A6CDC5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407" y="5233983"/>
            <a:ext cx="1650390" cy="1189106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84B7A44-0860-493B-983D-E735890C5801}"/>
              </a:ext>
            </a:extLst>
          </p:cNvPr>
          <p:cNvSpPr txBox="1">
            <a:spLocks/>
          </p:cNvSpPr>
          <p:nvPr/>
        </p:nvSpPr>
        <p:spPr>
          <a:xfrm>
            <a:off x="683568" y="5128934"/>
            <a:ext cx="60934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FFC000"/>
                </a:solidFill>
              </a:rPr>
              <a:t>- Зря болтать я не привык.</a:t>
            </a:r>
          </a:p>
          <a:p>
            <a:r>
              <a:rPr lang="ru-RU" sz="2800" b="1" dirty="0">
                <a:solidFill>
                  <a:srgbClr val="FFC000"/>
                </a:solidFill>
              </a:rPr>
              <a:t>До свиданья, чик-чирик!</a:t>
            </a:r>
          </a:p>
        </p:txBody>
      </p:sp>
    </p:spTree>
    <p:extLst>
      <p:ext uri="{BB962C8B-B14F-4D97-AF65-F5344CB8AC3E}">
        <p14:creationId xmlns:p14="http://schemas.microsoft.com/office/powerpoint/2010/main" val="3986931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EAA7D26-0FAA-414F-90EA-096A0539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3960440"/>
          </a:xfrm>
        </p:spPr>
        <p:txBody>
          <a:bodyPr>
            <a:normAutofit/>
          </a:bodyPr>
          <a:lstStyle/>
          <a:p>
            <a:r>
              <a:rPr lang="ru-RU" sz="10300" b="1" dirty="0">
                <a:solidFill>
                  <a:srgbClr val="FFC000"/>
                </a:solidFill>
                <a:latin typeface="Monotype Corsiva" panose="03010101010201010101" pitchFamily="66" charset="0"/>
              </a:rPr>
              <a:t>Спасибо </a:t>
            </a:r>
            <a:br>
              <a:rPr lang="ru-RU" sz="10300" b="1" dirty="0">
                <a:solidFill>
                  <a:srgbClr val="FFC000"/>
                </a:solidFill>
                <a:latin typeface="Monotype Corsiva" panose="03010101010201010101" pitchFamily="66" charset="0"/>
              </a:rPr>
            </a:br>
            <a:r>
              <a:rPr lang="ru-RU" sz="10300" b="1" dirty="0">
                <a:solidFill>
                  <a:srgbClr val="FFC000"/>
                </a:solidFill>
                <a:latin typeface="Monotype Corsiva" panose="03010101010201010101" pitchFamily="66" charset="0"/>
              </a:rPr>
              <a:t>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DC9FE4-E71E-48D7-8672-34018760E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600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В зоопарке не простом,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А сказочном, ледяном!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367321-2EAE-483C-8AA8-88345ED6AF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 t="25171" b="8165"/>
          <a:stretch/>
        </p:blipFill>
        <p:spPr>
          <a:xfrm>
            <a:off x="714541" y="1916832"/>
            <a:ext cx="7735717" cy="4032448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C02580-7EC8-4CE1-AC99-9665D8A04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290" y="5354727"/>
            <a:ext cx="1650390" cy="118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27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505CB-E5EF-41A1-B7BF-87F15F919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Сюда тигрята приглашают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И за порядком наблюдают.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CCA87C7-C1AC-4709-9474-DB6495F34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2" b="18227"/>
          <a:stretch/>
        </p:blipFill>
        <p:spPr>
          <a:xfrm>
            <a:off x="1115615" y="1477288"/>
            <a:ext cx="7099169" cy="3463880"/>
          </a:xfrm>
          <a:ln w="76200">
            <a:solidFill>
              <a:srgbClr val="00B0F0"/>
            </a:solidFill>
          </a:ln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65C388B9-CDC1-46A8-9EF9-C4AD16C1F0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4" t="15946" r="13472" b="5356"/>
          <a:stretch/>
        </p:blipFill>
        <p:spPr>
          <a:xfrm rot="5400000">
            <a:off x="3815179" y="4359653"/>
            <a:ext cx="2304257" cy="1937671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7" name="Объект 8">
            <a:extLst>
              <a:ext uri="{FF2B5EF4-FFF2-40B4-BE49-F238E27FC236}">
                <a16:creationId xmlns:a16="http://schemas.microsoft.com/office/drawing/2014/main" id="{3E4C7B15-6713-4F04-85DC-DE0C2A12E5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6" t="13818" r="13471" b="22372"/>
          <a:stretch/>
        </p:blipFill>
        <p:spPr>
          <a:xfrm rot="5400000">
            <a:off x="1123021" y="4364803"/>
            <a:ext cx="2468448" cy="1763179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8D8FF9-2016-4B49-83F0-7DC0F92DA8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157192"/>
            <a:ext cx="1650390" cy="118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56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8DCCF-6D3B-48D0-B28E-E8025A3F3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00223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Побывал я сперва 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На горочке у слона.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На ледянке вниз катался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И быстрее ветра мчался.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D14A427-56E2-4525-897B-F589C595C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b="26801"/>
          <a:stretch/>
        </p:blipFill>
        <p:spPr>
          <a:xfrm>
            <a:off x="899592" y="2060848"/>
            <a:ext cx="7488832" cy="4416467"/>
          </a:xfrm>
          <a:ln w="76200">
            <a:solidFill>
              <a:srgbClr val="00B0F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320966-FF60-417A-B7B6-66F6E368D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631">
            <a:off x="7185598" y="868150"/>
            <a:ext cx="1650390" cy="118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67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89FD0-679D-4B1D-80AF-7C00EA48F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42520"/>
            <a:ext cx="7787208" cy="185821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А потом, а потом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По змее шагал пешком.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Ох, и длинная змея –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Сто шажочков воробья!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A9420A-1A60-4663-B5FF-47E9992CF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434" flipH="1">
            <a:off x="417607" y="976406"/>
            <a:ext cx="1650390" cy="1189106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83C89D2B-8295-45F9-BFF9-DEF7C57D8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26088" r="17869"/>
          <a:stretch/>
        </p:blipFill>
        <p:spPr>
          <a:xfrm>
            <a:off x="518552" y="2200738"/>
            <a:ext cx="5328592" cy="4268058"/>
          </a:xfrm>
          <a:ln w="76200">
            <a:solidFill>
              <a:srgbClr val="00B0F0"/>
            </a:solidFill>
          </a:ln>
        </p:spPr>
      </p:pic>
      <p:pic>
        <p:nvPicPr>
          <p:cNvPr id="13" name="Объект 13">
            <a:extLst>
              <a:ext uri="{FF2B5EF4-FFF2-40B4-BE49-F238E27FC236}">
                <a16:creationId xmlns:a16="http://schemas.microsoft.com/office/drawing/2014/main" id="{79CCBB61-9DD3-4779-A347-EABB7A1B8F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19724" r="13108" b="11863"/>
          <a:stretch/>
        </p:blipFill>
        <p:spPr>
          <a:xfrm>
            <a:off x="6042169" y="2708920"/>
            <a:ext cx="2812805" cy="1950816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073369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15668-22A8-474F-AEB9-26222FFF8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98179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Глядь, огромный бегемот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Широко разинул рот.</a:t>
            </a:r>
            <a:br>
              <a:rPr lang="ru-RU" sz="2800" b="1" dirty="0">
                <a:solidFill>
                  <a:srgbClr val="FFC000"/>
                </a:solidFill>
              </a:rPr>
            </a:br>
            <a:endParaRPr lang="ru-RU" sz="2800" b="1" dirty="0">
              <a:solidFill>
                <a:srgbClr val="FFC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76BA7F-47A5-4655-B75D-3AE169B8A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0" r="22351"/>
          <a:stretch/>
        </p:blipFill>
        <p:spPr>
          <a:xfrm rot="5400000">
            <a:off x="2138198" y="1182281"/>
            <a:ext cx="4867603" cy="5328594"/>
          </a:xfrm>
          <a:ln w="762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653413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15668-22A8-474F-AEB9-26222FFF8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290267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Рот – хоккейные ворота.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Подходи, кому охота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Клюшкой шайбой в них попасть.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Жаль, мне клюшку не поднять…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2EC7090-5F99-438D-9134-EE0081969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9"/>
          <a:stretch/>
        </p:blipFill>
        <p:spPr>
          <a:xfrm>
            <a:off x="734638" y="2492896"/>
            <a:ext cx="7674724" cy="3770541"/>
          </a:xfrm>
          <a:ln w="76200">
            <a:solidFill>
              <a:srgbClr val="00B0F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4E451F-E47A-44AB-A389-2E42126661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654735"/>
            <a:ext cx="1650390" cy="118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48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4B064-371F-4ADB-88C8-7893C62C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86148"/>
            <a:ext cx="7571184" cy="1806281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С бегемота улетел,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На иголки ежу сел.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Тут уж маху я не дал –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FFC000"/>
                </a:solidFill>
              </a:rPr>
              <a:t>С </a:t>
            </a:r>
            <a:r>
              <a:rPr lang="ru-RU" sz="2800" b="1" dirty="0" err="1">
                <a:solidFill>
                  <a:srgbClr val="FFC000"/>
                </a:solidFill>
              </a:rPr>
              <a:t>кольцебросом</a:t>
            </a:r>
            <a:r>
              <a:rPr lang="ru-RU" sz="2800" b="1" dirty="0">
                <a:solidFill>
                  <a:srgbClr val="FFC000"/>
                </a:solidFill>
              </a:rPr>
              <a:t> поиграл.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B6033B-7340-41D7-80FC-BE678C3C5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" t="16780" r="21509"/>
          <a:stretch/>
        </p:blipFill>
        <p:spPr>
          <a:xfrm rot="5400000">
            <a:off x="456530" y="2498581"/>
            <a:ext cx="3251729" cy="2808312"/>
          </a:xfrm>
          <a:ln w="76200">
            <a:solidFill>
              <a:srgbClr val="00B0F0"/>
            </a:solidFill>
          </a:ln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4D5DCD3F-D8F4-4062-9262-AC6435411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r="19058"/>
          <a:stretch/>
        </p:blipFill>
        <p:spPr>
          <a:xfrm>
            <a:off x="4174297" y="2230233"/>
            <a:ext cx="4291465" cy="4281493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C41171-3FDF-4A0E-B433-6D319E5CD4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0034" y="5085184"/>
            <a:ext cx="1650390" cy="118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441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7F7F"/>
      </a:hlink>
      <a:folHlink>
        <a:srgbClr val="FFE5E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</TotalTime>
  <Words>385</Words>
  <Application>Microsoft Office PowerPoint</Application>
  <PresentationFormat>Экран (4:3)</PresentationFormat>
  <Paragraphs>30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Monotype Corsiva</vt:lpstr>
      <vt:lpstr>Times New Roman</vt:lpstr>
      <vt:lpstr>Тема Office</vt:lpstr>
      <vt:lpstr>«Зимняя сказка – 2022»</vt:lpstr>
      <vt:lpstr>Воробей, воробей, Не боишься ты людей. Не летишь ты на юг От холодных зимних вьюг.</vt:lpstr>
      <vt:lpstr>В зоопарке не простом, А сказочном, ледяном!</vt:lpstr>
      <vt:lpstr>Сюда тигрята приглашают И за порядком наблюдают.</vt:lpstr>
      <vt:lpstr>Побывал я сперва  На горочке у слона. На ледянке вниз катался И быстрее ветра мчался.</vt:lpstr>
      <vt:lpstr>А потом, а потом По змее шагал пешком. Ох, и длинная змея – Сто шажочков воробья! </vt:lpstr>
      <vt:lpstr>Глядь, огромный бегемот Широко разинул рот. </vt:lpstr>
      <vt:lpstr>Рот – хоккейные ворота. Подходи, кому охота Клюшкой шайбой в них попасть. Жаль, мне клюшку не поднять…</vt:lpstr>
      <vt:lpstr>С бегемота улетел, На иголки ежу сел. Тут уж маху я не дал – С кольцебросом поиграл.</vt:lpstr>
      <vt:lpstr>Рядом белочка лесная, С ней корзиночка большая. С белкой можно поиграть – В корзиночку снежки метать!</vt:lpstr>
      <vt:lpstr>С белочкою поиграл, Осьминога увидал. На своих двух лапках смог Перепрыгнуть восемь ног.</vt:lpstr>
      <vt:lpstr>А какой стоит жираф! У него веселый нрав. Под жирафа лазить можно, Но, конечно, осторожно.</vt:lpstr>
      <vt:lpstr>Мышка сыром «угощает», В него, кто хочет, проползает. Ну и я не оробел, Но не полз, а пролетел.</vt:lpstr>
      <vt:lpstr>В лабиринте – просто класс! Я бродил там целый час! Заблудился и взлетел, </vt:lpstr>
      <vt:lpstr>Отдохнуть на крепость сел!</vt:lpstr>
      <vt:lpstr>Начались тут шум, веселье, Все с хорошим настроеньем Здесь резвятся и играют, И здоровье укрепляют.</vt:lpstr>
      <vt:lpstr>Презентация PowerPoint</vt:lpstr>
      <vt:lpstr>Я ж на кормушку полетел, Что недалёко приглядел… </vt:lpstr>
      <vt:lpstr>Да, забыл еще сказать Зоопарк тот где искать, Зайковский четвертый сад постарался для ребят!</vt:lpstr>
      <vt:lpstr>Приходите, приезжайте, В зоопарке побывайте!</vt:lpstr>
      <vt:lpstr>Спасибо 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Алёна</cp:lastModifiedBy>
  <cp:revision>13</cp:revision>
  <dcterms:created xsi:type="dcterms:W3CDTF">2013-08-17T08:34:50Z</dcterms:created>
  <dcterms:modified xsi:type="dcterms:W3CDTF">2022-02-03T06:45:17Z</dcterms:modified>
</cp:coreProperties>
</file>