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4AFC6D-E53C-44D1-8CC3-1E7CDDE38646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AC9D57-F9F1-4794-9193-135DD2820C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848872" cy="2304256"/>
          </a:xfrm>
        </p:spPr>
        <p:txBody>
          <a:bodyPr/>
          <a:lstStyle/>
          <a:p>
            <a:pPr marL="18288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Использование современных образовательных технологий</a:t>
            </a:r>
            <a:r>
              <a:rPr lang="ru-RU" sz="3200" dirty="0">
                <a:effectLst/>
                <a:ea typeface="Calibri"/>
                <a:cs typeface="Times New Roman"/>
              </a:rPr>
              <a:t/>
            </a:r>
            <a:br>
              <a:rPr lang="ru-RU" sz="3200" dirty="0">
                <a:effectLst/>
                <a:ea typeface="Calibri"/>
                <a:cs typeface="Times New Roman"/>
              </a:rPr>
            </a:br>
            <a:r>
              <a:rPr lang="ru-RU" sz="32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как средство повышения качества дошкольного образования</a:t>
            </a:r>
            <a:r>
              <a:rPr lang="ru-RU" sz="2000" dirty="0">
                <a:effectLst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ea typeface="Calibri"/>
                <a:cs typeface="Times New Roman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3689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521776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dirty="0"/>
              <a:t>Федеральный Закон «Об образовании в Российской Федерации» от 29 декабря 2012 г. № 273-ФЗ (ст.2</a:t>
            </a:r>
            <a:r>
              <a:rPr lang="ru-RU" sz="2800" b="1" dirty="0" smtClean="0"/>
              <a:t>)</a:t>
            </a:r>
          </a:p>
          <a:p>
            <a:pPr marL="45720" indent="0" algn="ctr">
              <a:buNone/>
            </a:pPr>
            <a:endParaRPr lang="ru-RU" b="1" dirty="0" smtClean="0"/>
          </a:p>
          <a:p>
            <a:pPr marL="45720" indent="0" algn="just">
              <a:buNone/>
            </a:pPr>
            <a:r>
              <a:rPr lang="ru-RU" sz="2400" b="1" u="sng" dirty="0" smtClean="0"/>
              <a:t>КАЧЕСТВО </a:t>
            </a:r>
            <a:r>
              <a:rPr lang="ru-RU" sz="2400" b="1" u="sng" dirty="0"/>
              <a:t>ОБРАЗОВАНИЯ </a:t>
            </a:r>
            <a:r>
              <a:rPr lang="ru-RU" sz="2400" b="1" dirty="0"/>
              <a:t>- комплексная характеристика образовательной деятельности и подготовки обучающегося, выражающая степень их соответствия федеральным государственным образовательным стандартам,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степень достижения планируемых результатов образовательной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173174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92888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/>
              <a:t>ОЦЕНКА КАЧЕСТВА ДОШКОЛЬНОГО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7560840" cy="41044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/>
              <a:t>ФГОС ДО предполагает оценку качества по условиям </a:t>
            </a:r>
            <a:r>
              <a:rPr lang="ru-RU" sz="2800" dirty="0"/>
              <a:t>(то, что можно контролировать);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• </a:t>
            </a:r>
            <a:r>
              <a:rPr lang="ru-RU" sz="2800" dirty="0"/>
              <a:t>Под условиями понимается </a:t>
            </a:r>
            <a:r>
              <a:rPr lang="ru-RU" sz="2800" b="1" dirty="0"/>
              <a:t>создание образовательной среды развития ребенка</a:t>
            </a:r>
            <a:r>
              <a:rPr lang="ru-RU" sz="2800" dirty="0"/>
              <a:t> (</a:t>
            </a:r>
            <a:r>
              <a:rPr lang="ru-RU" sz="2800" b="1" i="1" dirty="0"/>
              <a:t>психолого-педагогические, кадровые условия, предметно-пространственная среда</a:t>
            </a:r>
            <a:r>
              <a:rPr lang="ru-RU" sz="2800" dirty="0"/>
              <a:t>); </a:t>
            </a:r>
            <a:endParaRPr lang="ru-RU" sz="2800" dirty="0" smtClean="0"/>
          </a:p>
          <a:p>
            <a:pPr marL="45720" indent="0">
              <a:buNone/>
            </a:pPr>
            <a:r>
              <a:rPr lang="ru-RU" sz="2800" dirty="0" smtClean="0"/>
              <a:t>• </a:t>
            </a:r>
            <a:r>
              <a:rPr lang="ru-RU" sz="2800" dirty="0"/>
              <a:t>В центре – психолого-педагогические условия, включая развивающее взаимодействие в системе «взрослый – дети»</a:t>
            </a:r>
          </a:p>
        </p:txBody>
      </p:sp>
    </p:spTree>
    <p:extLst>
      <p:ext uri="{BB962C8B-B14F-4D97-AF65-F5344CB8AC3E}">
        <p14:creationId xmlns:p14="http://schemas.microsoft.com/office/powerpoint/2010/main" val="13084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Педагогические технологии на основе </a:t>
            </a:r>
            <a:r>
              <a:rPr lang="ru-RU" sz="4000" dirty="0" err="1" smtClean="0"/>
              <a:t>деятельностного</a:t>
            </a:r>
            <a:r>
              <a:rPr lang="ru-RU" sz="4000" dirty="0" smtClean="0"/>
              <a:t> подхода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492896"/>
            <a:ext cx="8136904" cy="28803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Технология – метод проектов;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2.Технология программы «Сообщество»;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3.Технология исследовательской деятельности;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Технология детского экспериментирования.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318518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344816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Игровые педагогические технологии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276872"/>
            <a:ext cx="8280920" cy="33123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Технология развивающих игр Б.П. Никитина;</a:t>
            </a:r>
          </a:p>
          <a:p>
            <a:pPr marL="4572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Технология «Сказочные лабиринты игры»;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Технология «Блоки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Дьенеша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Технология «Палочки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Кюизенера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4572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Технология тренинга.</a:t>
            </a:r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5471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98477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Педагогические технологии обучения и развития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132856"/>
            <a:ext cx="7416824" cy="309634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b="1" dirty="0" smtClean="0"/>
              <a:t>1.Технологии экологического образования детей;</a:t>
            </a:r>
          </a:p>
          <a:p>
            <a:pPr marL="45720" indent="0" algn="just">
              <a:buNone/>
            </a:pPr>
            <a:r>
              <a:rPr lang="ru-RU" sz="3200" b="1" dirty="0" smtClean="0"/>
              <a:t>2.ТРИЗ;</a:t>
            </a:r>
          </a:p>
          <a:p>
            <a:pPr marL="45720" indent="0" algn="just">
              <a:buNone/>
            </a:pPr>
            <a:r>
              <a:rPr lang="ru-RU" sz="3200" b="1" dirty="0" smtClean="0"/>
              <a:t>3. Технология формирования основ безопасной жизнедеятельности.</a:t>
            </a:r>
          </a:p>
          <a:p>
            <a:pPr marL="50292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47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80920" cy="572181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Педагогическая технология –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это система методов, способов, приемов обучения, воспитательных средств, направленных на достижение позитивного результата за счет динамических изменений в личностном развитии ребенка в современных социокультурных условиях</a:t>
            </a:r>
            <a:r>
              <a:rPr lang="ru-RU" sz="2400" b="1" dirty="0" smtClean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Педагогическая технология есть организационно-методический инструментарий педагогического процесса, который ведёт к повышению качества образования.</a:t>
            </a:r>
            <a:endParaRPr lang="ru-RU" sz="2800" dirty="0"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5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Отличие методики, технологии, программы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992888" cy="4896544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Методика</a:t>
            </a:r>
            <a:r>
              <a:rPr lang="ru-RU" sz="2400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 – 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наука о методах преподавания и воспитания. Она рассказывает о всех методах, которые можно применить в той или иной области обучения и воспитания, и не говорит о результате.</a:t>
            </a:r>
            <a:endParaRPr lang="ru-RU" sz="2800" dirty="0"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Технология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- в её основе лежит определённая позиция авторов. В технологии обязательно прозвучит, что произойдёт с ребёнком, если вы будете использовать данную технологию.</a:t>
            </a:r>
            <a:endParaRPr lang="ru-RU" sz="2800" dirty="0"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Программа</a:t>
            </a:r>
            <a:r>
              <a:rPr lang="ru-RU" sz="2400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 - 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план деятельности, работ, краткое изложение содержания учебного предмета.</a:t>
            </a:r>
            <a:endParaRPr lang="ru-RU" sz="2800" dirty="0">
              <a:ea typeface="Calibri"/>
              <a:cs typeface="Times New Roman"/>
            </a:endParaRPr>
          </a:p>
          <a:p>
            <a:pPr marL="4572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30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критериям </a:t>
            </a:r>
            <a:r>
              <a:rPr lang="ru-RU" sz="2400" i="1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технологичности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196752"/>
            <a:ext cx="8136904" cy="5184576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Концептуальность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предполагает опору на определенную научную концепцию, включающую философское, психологическое, дидактическое и социально-педагогическое обоснование достижения образовательных целей.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Системность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включает наличие всех признаков системы: логики процесса, взаимосвязи всех его частей, целостности.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Управляемость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дает возможность диагностического целеполагания, планирования, проектирования процесса обучения, поэтапной диагностики, варьирования средствами и методами с целью коррекции результатов.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b="1" u="sng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Эффективность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усматривает эффективность по результатам оптимальность по затратам, гарантию достижения определенного стандарта обучения.</a:t>
            </a:r>
            <a:endParaRPr lang="ru-RU" sz="2800" b="1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900" b="1" u="sng" dirty="0" err="1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Воспроизводимость</a:t>
            </a:r>
            <a:r>
              <a:rPr lang="ru-RU" sz="2400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 </a:t>
            </a:r>
            <a:r>
              <a:rPr lang="ru-RU" sz="2400" b="1" dirty="0">
                <a:solidFill>
                  <a:srgbClr val="000000"/>
                </a:solidFill>
                <a:latin typeface="OpenSans"/>
                <a:ea typeface="Times New Roman"/>
                <a:cs typeface="Times New Roman"/>
              </a:rPr>
              <a:t>подразумевает возможность применения (повторения, воспроизведения) образовательной технологии в образовательных учреждениях, т.е. технология как педагогический институт должна быть гарантированно эффективна в руках любого педагога, использующего её, независимо от опыта, стажа, возраста и личностных особенностей.</a:t>
            </a:r>
            <a:endParaRPr lang="ru-RU" sz="28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3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6864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latin typeface="Times New Roman"/>
                <a:ea typeface="Times New Roman"/>
              </a:rPr>
              <a:t>тема методического фестиваля педагогов ДОУ </a:t>
            </a:r>
            <a:r>
              <a:rPr lang="ru-RU" sz="2800" dirty="0" err="1">
                <a:latin typeface="Times New Roman"/>
                <a:ea typeface="Times New Roman"/>
              </a:rPr>
              <a:t>Ирбитского</a:t>
            </a:r>
            <a:r>
              <a:rPr lang="ru-RU" sz="2800" dirty="0">
                <a:latin typeface="Times New Roman"/>
                <a:ea typeface="Times New Roman"/>
              </a:rPr>
              <a:t> МО на 2016-25017учб.год</a:t>
            </a: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564904"/>
            <a:ext cx="7704856" cy="331236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4000" dirty="0" smtClean="0">
                <a:latin typeface="Times New Roman"/>
                <a:ea typeface="Times New Roman"/>
              </a:rPr>
              <a:t>«Современные </a:t>
            </a:r>
            <a:r>
              <a:rPr lang="ru-RU" sz="4000" dirty="0">
                <a:latin typeface="Times New Roman"/>
                <a:ea typeface="Times New Roman"/>
              </a:rPr>
              <a:t>педагогические технологии как средство реализации Федерального государственного стандарта дошкольного образования»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340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776863" cy="5400600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44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«</a:t>
            </a:r>
            <a:r>
              <a:rPr lang="ru-RU" sz="44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Педагогический аукцион</a:t>
            </a:r>
            <a:r>
              <a:rPr lang="ru-RU" sz="44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»</a:t>
            </a:r>
            <a: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4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40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40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3200" i="1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«Только та технология даст необходимый результат, когда она одухотворена её главным автором - Педагогом. Ищите, творите!»</a:t>
            </a:r>
            <a:r>
              <a:rPr lang="ru-RU" sz="2000" dirty="0">
                <a:effectLst/>
                <a:ea typeface="Calibri"/>
                <a:cs typeface="Times New Roman"/>
              </a:rPr>
              <a:t/>
            </a:r>
            <a:br>
              <a:rPr lang="ru-RU" sz="2000" dirty="0">
                <a:effectLst/>
                <a:ea typeface="Calibri"/>
                <a:cs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</a:br>
            <a:r>
              <a:rPr lang="ru-RU" sz="5400" dirty="0">
                <a:solidFill>
                  <a:srgbClr val="000000"/>
                </a:solidFill>
                <a:effectLst/>
                <a:latin typeface="OpenSans"/>
                <a:ea typeface="Times New Roman"/>
                <a:cs typeface="Times New Roman"/>
              </a:rPr>
              <a:t> 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1281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</TotalTime>
  <Words>252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Использование современных образовательных технологий как средство повышения качества дошкольного образования </vt:lpstr>
      <vt:lpstr>Педагогические технологии на основе деятельностного подхода</vt:lpstr>
      <vt:lpstr>Игровые педагогические технологии</vt:lpstr>
      <vt:lpstr>Педагогические технологии обучения и развития</vt:lpstr>
      <vt:lpstr>Презентация PowerPoint</vt:lpstr>
      <vt:lpstr>Отличие методики, технологии, программы</vt:lpstr>
      <vt:lpstr>критериям технологичности</vt:lpstr>
      <vt:lpstr>тема методического фестиваля педагогов ДОУ Ирбитского МО на 2016-25017учб.год </vt:lpstr>
      <vt:lpstr> «Педагогический аукцион»   «Только та технология даст необходимый результат, когда она одухотворена её главным автором - Педагогом. Ищите, творите!»   </vt:lpstr>
      <vt:lpstr>Презентация PowerPoint</vt:lpstr>
      <vt:lpstr>ОЦЕНКА КАЧЕСТВА ДОШКОЛЬНОГО ОБРАЗОВАНИЯ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образовательных технологий как средство повышения качества дошкольного образования</dc:title>
  <dc:creator>1</dc:creator>
  <cp:lastModifiedBy>User</cp:lastModifiedBy>
  <cp:revision>10</cp:revision>
  <dcterms:created xsi:type="dcterms:W3CDTF">2017-08-24T08:59:55Z</dcterms:created>
  <dcterms:modified xsi:type="dcterms:W3CDTF">2019-03-27T06:20:20Z</dcterms:modified>
</cp:coreProperties>
</file>