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7" r:id="rId6"/>
    <p:sldId id="276" r:id="rId7"/>
    <p:sldId id="278" r:id="rId8"/>
    <p:sldId id="279" r:id="rId9"/>
    <p:sldId id="280" r:id="rId10"/>
    <p:sldId id="282" r:id="rId11"/>
    <p:sldId id="281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02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microsoft.com/office/2007/relationships/hdphoto" Target="../media/hdphoto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42118" y="1755117"/>
            <a:ext cx="4608512" cy="134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400" b="1" dirty="0" smtClean="0">
                <a:solidFill>
                  <a:srgbClr val="FFC000"/>
                </a:solidFill>
              </a:rPr>
              <a:t>    Фотоотчет</a:t>
            </a:r>
          </a:p>
          <a:p>
            <a:pPr algn="l"/>
            <a:r>
              <a:rPr lang="ru-RU" sz="8800" b="1" dirty="0" smtClean="0">
                <a:solidFill>
                  <a:srgbClr val="FFC000"/>
                </a:solidFill>
              </a:rPr>
              <a:t> </a:t>
            </a:r>
            <a:endParaRPr lang="ru-RU" sz="8800" b="1" dirty="0">
              <a:solidFill>
                <a:srgbClr val="FFC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5700570"/>
            <a:ext cx="3384375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err="1">
                <a:solidFill>
                  <a:srgbClr val="00B050"/>
                </a:solidFill>
              </a:rPr>
              <a:t>п</a:t>
            </a:r>
            <a:r>
              <a:rPr lang="ru-RU" sz="2000" b="1" dirty="0" err="1" smtClean="0">
                <a:solidFill>
                  <a:srgbClr val="00B050"/>
                </a:solidFill>
              </a:rPr>
              <a:t>.Зайково</a:t>
            </a:r>
            <a:r>
              <a:rPr lang="ru-RU" sz="2000" b="1" dirty="0" smtClean="0">
                <a:solidFill>
                  <a:srgbClr val="00B050"/>
                </a:solidFill>
              </a:rPr>
              <a:t> 2020г.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393"/>
          <a:stretch/>
        </p:blipFill>
        <p:spPr bwMode="auto">
          <a:xfrm flipH="1">
            <a:off x="6876255" y="188640"/>
            <a:ext cx="1884057" cy="290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07166"/>
            <a:ext cx="4464496" cy="98958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B050"/>
                </a:solidFill>
              </a:rPr>
              <a:t>МАДОУ Зайковский детский сад №4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07702" y="2924944"/>
            <a:ext cx="655273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7700" b="1" dirty="0" smtClean="0">
                <a:solidFill>
                  <a:srgbClr val="FFC000"/>
                </a:solidFill>
              </a:rPr>
              <a:t>        </a:t>
            </a:r>
            <a:r>
              <a:rPr lang="ru-RU" sz="7700" b="1" dirty="0" smtClean="0">
                <a:solidFill>
                  <a:srgbClr val="FF0000"/>
                </a:solidFill>
              </a:rPr>
              <a:t>«Безопасность дорожного движения»</a:t>
            </a:r>
          </a:p>
          <a:p>
            <a:pPr algn="l"/>
            <a:r>
              <a:rPr lang="ru-RU" sz="8800" b="1" dirty="0" smtClean="0">
                <a:solidFill>
                  <a:srgbClr val="FFC000"/>
                </a:solidFill>
              </a:rPr>
              <a:t> </a:t>
            </a:r>
            <a:endParaRPr lang="ru-RU" sz="8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4956042"/>
            <a:ext cx="2088232" cy="1641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67744" y="486070"/>
            <a:ext cx="2992016" cy="2366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B050"/>
                </a:solidFill>
              </a:rPr>
              <a:t>Интегрированное занятие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«Светофор. Зебра. Правила дорожного движения»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1800" b="1" dirty="0" smtClean="0">
                <a:solidFill>
                  <a:srgbClr val="00B050"/>
                </a:solidFill>
              </a:rPr>
              <a:t>(старшая группа)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pic>
        <p:nvPicPr>
          <p:cNvPr id="9" name="Picture 14" descr="C:\Users\333\Desktop\фото ПДД - сент.2020\фото для отчета с занятий\подг.гр. Зебра. светоф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531285" cy="25488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 rot="16200000" flipH="1">
            <a:off x="2508279" y="389552"/>
            <a:ext cx="2471259" cy="2664298"/>
          </a:xfrm>
          <a:prstGeom prst="homePlate">
            <a:avLst>
              <a:gd name="adj" fmla="val 20341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C:\Users\333\Desktop\фото ПДД - сент.2020\фото для отчета с занятий\image-25-09-20-09-24-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46" y="445961"/>
            <a:ext cx="2120774" cy="3770265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010254" y="4165513"/>
            <a:ext cx="2992016" cy="2366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B050"/>
                </a:solidFill>
              </a:rPr>
              <a:t>Рисование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«На чем ездят люди?»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1800" b="1" dirty="0" smtClean="0">
                <a:solidFill>
                  <a:srgbClr val="00B050"/>
                </a:solidFill>
              </a:rPr>
              <a:t>(подготовительная 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группа)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 rot="16200000">
            <a:off x="6441607" y="4074469"/>
            <a:ext cx="2093433" cy="2664295"/>
          </a:xfrm>
          <a:prstGeom prst="homePlate">
            <a:avLst>
              <a:gd name="adj" fmla="val 26512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0003" y="260648"/>
            <a:ext cx="74271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smtClean="0">
                <a:solidFill>
                  <a:srgbClr val="00B050"/>
                </a:solidFill>
              </a:rPr>
              <a:t>Дидактические и сюжетно-ролевые игры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(подготовительная группа)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pic>
        <p:nvPicPr>
          <p:cNvPr id="9" name="Picture 16" descr="C:\Users\333\Desktop\фото ПДД - сент.2020\фото для отчета с занятий\image-25-09-20-09-24-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8"/>
          <a:stretch/>
        </p:blipFill>
        <p:spPr bwMode="auto">
          <a:xfrm>
            <a:off x="5870340" y="1674109"/>
            <a:ext cx="3066831" cy="207337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C:\Users\333\Desktop\фото ПДД - сент.2020\фото для отчета с занятий\image-25-09-20-09-24-4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5814"/>
          <a:stretch/>
        </p:blipFill>
        <p:spPr bwMode="auto">
          <a:xfrm>
            <a:off x="1510003" y="1218523"/>
            <a:ext cx="4086541" cy="263226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C:\Users\333\Desktop\фото ПДД - сент.2020\фото для отчета с занятий\image-25-09-20-09-24-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33600"/>
            <a:ext cx="4320480" cy="24302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49288" y="2276872"/>
            <a:ext cx="713913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FF0000"/>
                </a:solidFill>
              </a:rPr>
              <a:t>Спасибо 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393"/>
          <a:stretch/>
        </p:blipFill>
        <p:spPr bwMode="auto">
          <a:xfrm flipH="1">
            <a:off x="6876255" y="188640"/>
            <a:ext cx="1884057" cy="290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4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4956042"/>
            <a:ext cx="2088232" cy="1641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0003" y="203109"/>
            <a:ext cx="7427168" cy="11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</a:rPr>
              <a:t>Развлечение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«Красный. Желтый. зеленый»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(средняя группа)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pic>
        <p:nvPicPr>
          <p:cNvPr id="10" name="Picture 4" descr="C:\Users\333\Desktop\фото ПДД - сент.2020\ср.гр\IMG-20200924-WA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20037" r="7749" b="5244"/>
          <a:stretch/>
        </p:blipFill>
        <p:spPr bwMode="auto">
          <a:xfrm>
            <a:off x="827584" y="1398312"/>
            <a:ext cx="4205148" cy="2615616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333\Desktop\фото ПДД - сент.2020\ср.гр\20200924_0938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4" t="16145" r="30392"/>
          <a:stretch/>
        </p:blipFill>
        <p:spPr bwMode="auto">
          <a:xfrm>
            <a:off x="1709805" y="4211628"/>
            <a:ext cx="2440705" cy="2414762"/>
          </a:xfrm>
          <a:prstGeom prst="round2Diag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333\Desktop\фото ПДД - сент.2020\ср.гр\IMG-20200924-WA00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19501" r="7783" b="8423"/>
          <a:stretch/>
        </p:blipFill>
        <p:spPr bwMode="auto">
          <a:xfrm>
            <a:off x="4644008" y="3928797"/>
            <a:ext cx="4214454" cy="2604547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333\Desktop\фото ПДД - сент.2020\ср.гр\IMG-20200924-WA009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4" t="19036" r="21485" b="3243"/>
          <a:stretch/>
        </p:blipFill>
        <p:spPr bwMode="auto">
          <a:xfrm>
            <a:off x="5652120" y="1470089"/>
            <a:ext cx="2903602" cy="2232248"/>
          </a:xfrm>
          <a:prstGeom prst="round2Diag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0003" y="203109"/>
            <a:ext cx="7427168" cy="11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</a:rPr>
              <a:t>Развлечение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«Красный. Желтый. зеленый»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(средняя группа)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9" name="Picture 7" descr="C:\Users\333\Desktop\фото ПДД - сент.2020\ср.гр\IMG-20200924-WA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1622" r="9933" b="13641"/>
          <a:stretch/>
        </p:blipFill>
        <p:spPr bwMode="auto">
          <a:xfrm>
            <a:off x="1450367" y="1557271"/>
            <a:ext cx="3056320" cy="2468844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333\Desktop\фото ПДД - сент.2020\ср.гр\20200922_0957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r="13638"/>
          <a:stretch/>
        </p:blipFill>
        <p:spPr bwMode="auto">
          <a:xfrm>
            <a:off x="2771800" y="4213108"/>
            <a:ext cx="3240360" cy="2412439"/>
          </a:xfrm>
          <a:prstGeom prst="round2Diag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333\Desktop\фото ПДД - сент.2020\ср.гр\IMG-20200924-WA01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1"/>
          <a:stretch/>
        </p:blipFill>
        <p:spPr bwMode="auto">
          <a:xfrm>
            <a:off x="5695016" y="1589996"/>
            <a:ext cx="2981440" cy="2436119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4956042"/>
            <a:ext cx="2088232" cy="1641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0003" y="203109"/>
            <a:ext cx="7427168" cy="11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</a:rPr>
              <a:t>Развлечение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«В стране дорожных знаков»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(подготовительная группа)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pic>
        <p:nvPicPr>
          <p:cNvPr id="14" name="Picture 12" descr="C:\Users\333\Desktop\фото ПДД - сент.2020\подг.гр\20200923_0828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4" r="11614"/>
          <a:stretch/>
        </p:blipFill>
        <p:spPr bwMode="auto">
          <a:xfrm>
            <a:off x="1475656" y="1371923"/>
            <a:ext cx="3483570" cy="23762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333\Desktop\фото ПДД - сент.2020\подг.гр\IMG-20200924-WA00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7" t="26296" r="6113"/>
          <a:stretch/>
        </p:blipFill>
        <p:spPr bwMode="auto">
          <a:xfrm>
            <a:off x="5226335" y="1340768"/>
            <a:ext cx="3710836" cy="237969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333\Desktop\фото ПДД - сент.2020\подг.гр\IMG-20200924-WA004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18976" r="20752" b="10349"/>
          <a:stretch/>
        </p:blipFill>
        <p:spPr bwMode="auto">
          <a:xfrm>
            <a:off x="755576" y="3958564"/>
            <a:ext cx="3312368" cy="25207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333\Desktop\фото ПДД - сент.2020\подг.гр\20200923_0831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53" y="4003005"/>
            <a:ext cx="4323264" cy="243183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4956042"/>
            <a:ext cx="2088232" cy="1641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0003" y="203109"/>
            <a:ext cx="7427168" cy="11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</a:rPr>
              <a:t>Развлечение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«В стране дорожных знаков»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(подготовительная группа)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pic>
        <p:nvPicPr>
          <p:cNvPr id="9" name="Picture 11" descr="C:\Users\333\Desktop\фото ПДД - сент.2020\подг.гр\20200922_1058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96" r="13858"/>
          <a:stretch/>
        </p:blipFill>
        <p:spPr bwMode="auto">
          <a:xfrm>
            <a:off x="4983366" y="1494296"/>
            <a:ext cx="3929796" cy="211458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333\Desktop\фото ПДД - сент.2020\подг.гр\IMG-20200924-WA00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8"/>
          <a:stretch/>
        </p:blipFill>
        <p:spPr bwMode="auto">
          <a:xfrm>
            <a:off x="4979107" y="4165513"/>
            <a:ext cx="3583447" cy="221839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333\Desktop\фото ПДД - сент.2020\подг.гр\IMG-20200924-WA00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24571" r="11833"/>
          <a:stretch/>
        </p:blipFill>
        <p:spPr bwMode="auto">
          <a:xfrm>
            <a:off x="1619672" y="1340768"/>
            <a:ext cx="3116764" cy="24216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333\Desktop\фото ПДД - сент.2020\подг.гр\IMG-20200924-WA00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19418" b="7114"/>
          <a:stretch/>
        </p:blipFill>
        <p:spPr bwMode="auto">
          <a:xfrm>
            <a:off x="1096118" y="4165513"/>
            <a:ext cx="3640318" cy="221839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4956042"/>
            <a:ext cx="2088232" cy="1641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0003" y="203109"/>
            <a:ext cx="7427168" cy="11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</a:rPr>
              <a:t>Развлечение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«В стране дорожных знаков»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(старшая группа)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pic>
        <p:nvPicPr>
          <p:cNvPr id="9" name="Picture 2" descr="C:\Users\333\Desktop\фото ПДД - сент.2020\ст.гр\20200922_1122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 r="14411" b="6232"/>
          <a:stretch/>
        </p:blipFill>
        <p:spPr bwMode="auto">
          <a:xfrm>
            <a:off x="1619672" y="1340768"/>
            <a:ext cx="4180791" cy="2682370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333\Desktop\фото ПДД - сент.2020\ст.гр\20200922_111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54" y="4263457"/>
            <a:ext cx="4020302" cy="2261420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333\Desktop\фото ПДД - сент.2020\ст.гр\20200922_1113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2441" r="22929" b="6010"/>
          <a:stretch/>
        </p:blipFill>
        <p:spPr bwMode="auto">
          <a:xfrm>
            <a:off x="6010618" y="1480457"/>
            <a:ext cx="3001931" cy="2520026"/>
          </a:xfrm>
          <a:prstGeom prst="round2Diag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333\Desktop\фото ПДД - сент.2020\ст.гр\20200922_1115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41641" b="12386"/>
          <a:stretch/>
        </p:blipFill>
        <p:spPr bwMode="auto">
          <a:xfrm>
            <a:off x="2051720" y="4165513"/>
            <a:ext cx="2376264" cy="2493529"/>
          </a:xfrm>
          <a:prstGeom prst="round2Diag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4956042"/>
            <a:ext cx="2088232" cy="1641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0003" y="260648"/>
            <a:ext cx="74271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smtClean="0">
                <a:solidFill>
                  <a:srgbClr val="00B050"/>
                </a:solidFill>
              </a:rPr>
              <a:t>Лепка </a:t>
            </a:r>
            <a:r>
              <a:rPr lang="ru-RU" sz="4200" b="1" dirty="0" smtClean="0">
                <a:solidFill>
                  <a:srgbClr val="FF0000"/>
                </a:solidFill>
              </a:rPr>
              <a:t>«Светофор»</a:t>
            </a:r>
            <a:endParaRPr lang="ru-RU" sz="42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(средняя группа)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pic>
        <p:nvPicPr>
          <p:cNvPr id="2050" name="Picture 2" descr="C:\Users\333\Desktop\фото ПДД - сент.2020\фото для отчета с занятий\image-24-09-20-10-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79"/>
            <a:ext cx="1836204" cy="2448272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333\Desktop\фото ПДД - сент.2020\фото для отчета с занятий\image-24-09-20-10-30-6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3"/>
          <a:stretch/>
        </p:blipFill>
        <p:spPr bwMode="auto">
          <a:xfrm>
            <a:off x="2676025" y="1052736"/>
            <a:ext cx="5095123" cy="2875417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333\Desktop\фото ПДД - сент.2020\фото для отчета с занятий\image-24-09-20-10-30-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79"/>
            <a:ext cx="1805724" cy="2407632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333\Desktop\фото ПДД - сент.2020\фото для отчета с занятий\image-24-09-20-10-30-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5"/>
          <a:stretch/>
        </p:blipFill>
        <p:spPr bwMode="auto">
          <a:xfrm>
            <a:off x="577588" y="4256779"/>
            <a:ext cx="1978187" cy="2024209"/>
          </a:xfrm>
          <a:prstGeom prst="round2Diag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333\Desktop\фото ПДД - сент.2020\фото для отчета с занятий\image-24-09-20-10-30-5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5"/>
          <a:stretch/>
        </p:blipFill>
        <p:spPr bwMode="auto">
          <a:xfrm>
            <a:off x="6857028" y="4320749"/>
            <a:ext cx="2048905" cy="1960239"/>
          </a:xfrm>
          <a:prstGeom prst="round2Diag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4956042"/>
            <a:ext cx="2088232" cy="1641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0003" y="260648"/>
            <a:ext cx="74271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smtClean="0">
                <a:solidFill>
                  <a:srgbClr val="00B050"/>
                </a:solidFill>
              </a:rPr>
              <a:t>Рисовани</a:t>
            </a:r>
            <a:r>
              <a:rPr lang="ru-RU" sz="4200" b="1" dirty="0">
                <a:solidFill>
                  <a:srgbClr val="00B050"/>
                </a:solidFill>
              </a:rPr>
              <a:t>е</a:t>
            </a:r>
            <a:r>
              <a:rPr lang="ru-RU" sz="4200" b="1" dirty="0" smtClean="0">
                <a:solidFill>
                  <a:srgbClr val="00B050"/>
                </a:solidFill>
              </a:rPr>
              <a:t> </a:t>
            </a:r>
            <a:r>
              <a:rPr lang="ru-RU" sz="4200" b="1" dirty="0" smtClean="0">
                <a:solidFill>
                  <a:srgbClr val="FF0000"/>
                </a:solidFill>
              </a:rPr>
              <a:t>«Светофор»</a:t>
            </a:r>
            <a:endParaRPr lang="ru-RU" sz="42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(средняя группа)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pic>
        <p:nvPicPr>
          <p:cNvPr id="3074" name="Picture 2" descr="C:\Users\333\Desktop\фото ПДД - сент.2020\фото для отчета с занятий\image-24-09-20-10-30-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97" y="1124744"/>
            <a:ext cx="2499085" cy="333211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C:\Users\333\Desktop\фото ПДД - сент.2020\фото для отчета с занятий\image-24-09-20-10-30-9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5"/>
          <a:stretch/>
        </p:blipFill>
        <p:spPr bwMode="auto">
          <a:xfrm>
            <a:off x="3491880" y="3937788"/>
            <a:ext cx="2304256" cy="262514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333\Desktop\фото ПДД - сент.2020\фото для отчета с занятий\image-24-09-20-10-30-1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808312" cy="374441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98376"/>
            <a:ext cx="3456384" cy="10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51531" y="249153"/>
            <a:ext cx="758496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smtClean="0">
                <a:solidFill>
                  <a:srgbClr val="FF0000"/>
                </a:solidFill>
              </a:rPr>
              <a:t>Игры в уголке безопасности дорожного движения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(средняя группа)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2204864"/>
            <a:ext cx="72008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pic>
        <p:nvPicPr>
          <p:cNvPr id="4098" name="Picture 2" descr="C:\Users\333\Desktop\фото ПДД - сент.2020\фото для отчета с занятий\image-25-09-20-09-2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63" y="1980455"/>
            <a:ext cx="2726819" cy="3635759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Users\333\Desktop\фото ПДД - сент.2020\фото для отчета с занятий\image-25-09-20-09-24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29311"/>
            <a:ext cx="2741093" cy="3654790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140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МАДОУ Зайковский детский сад №4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333</cp:lastModifiedBy>
  <cp:revision>33</cp:revision>
  <dcterms:created xsi:type="dcterms:W3CDTF">2015-02-24T06:07:36Z</dcterms:created>
  <dcterms:modified xsi:type="dcterms:W3CDTF">2020-09-27T16:31:29Z</dcterms:modified>
</cp:coreProperties>
</file>